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82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36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72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7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0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6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6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80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73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7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3FFC-18AE-4A15-A605-B4D5FED62A04}" type="datetimeFigureOut">
              <a:rPr lang="sv-SE" smtClean="0"/>
              <a:t>2011-05-17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68BB-669F-4429-BB1D-65E2D220C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69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tdata.s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07604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 bilda </a:t>
            </a:r>
            <a:r>
              <a:rPr lang="sv-S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älgskötselområde</a:t>
            </a:r>
            <a:r>
              <a:rPr lang="sv-S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sv-S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5834"/>
            <a:ext cx="53340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905000" y="512531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Av: Jessica Larsson, Jägareförbundet Värmland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52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oose 0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5564188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82407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1. Krav på områdets storlek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582407" y="1196752"/>
            <a:ext cx="4037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Enl. Jaktförordningen 3 §:</a:t>
            </a:r>
            <a:br>
              <a:rPr lang="sv-SE" dirty="0" smtClean="0"/>
            </a:br>
            <a:endParaRPr lang="sv-SE" dirty="0" smtClean="0"/>
          </a:p>
          <a:p>
            <a:r>
              <a:rPr lang="sv-SE" i="1" dirty="0" smtClean="0"/>
              <a:t>”Området ska vara av sådan storlek och arrondering att det medger förvaltning av i huvudsak en egen älgstam”</a:t>
            </a:r>
          </a:p>
          <a:p>
            <a:endParaRPr lang="sv-SE" i="1" dirty="0"/>
          </a:p>
          <a:p>
            <a:endParaRPr lang="sv-SE" i="1" dirty="0" smtClean="0"/>
          </a:p>
          <a:p>
            <a:r>
              <a:rPr lang="sv-SE" i="1" dirty="0" smtClean="0"/>
              <a:t>”Anslutning till ett </a:t>
            </a:r>
            <a:r>
              <a:rPr lang="sv-SE" i="1" dirty="0" err="1" smtClean="0"/>
              <a:t>älgskötselområde</a:t>
            </a:r>
            <a:r>
              <a:rPr lang="sv-SE" i="1" dirty="0" smtClean="0"/>
              <a:t> är helt frivilligt och det gäller inga särskilda regler </a:t>
            </a:r>
            <a:r>
              <a:rPr lang="sv-SE" i="1" dirty="0" smtClean="0"/>
              <a:t>för </a:t>
            </a:r>
            <a:r>
              <a:rPr lang="sv-SE" i="1" dirty="0" smtClean="0"/>
              <a:t>utträde ur ÄSO”</a:t>
            </a:r>
            <a:endParaRPr lang="sv-SE" i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17917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Moose_I9D14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6588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82407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2. </a:t>
            </a:r>
            <a:r>
              <a:rPr lang="sv-SE" sz="2400" dirty="0" smtClean="0"/>
              <a:t>Avskjutning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584430" y="1124744"/>
            <a:ext cx="4037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v-SE" dirty="0" smtClean="0"/>
              <a:t>Jakten inom ÄSO bedrivs utan licens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i="1" dirty="0" smtClean="0"/>
              <a:t>- Dvs jägarna &amp; markägarna bestämmer själva i frågor om älgstammens skötsel, </a:t>
            </a:r>
            <a:r>
              <a:rPr lang="sv-SE" sz="1600" i="1" dirty="0" err="1" smtClean="0"/>
              <a:t>bl</a:t>
            </a:r>
            <a:r>
              <a:rPr lang="sv-SE" sz="1600" i="1" dirty="0" smtClean="0"/>
              <a:t> a hur många älgar som får fällas i </a:t>
            </a:r>
            <a:r>
              <a:rPr lang="sv-SE" sz="1600" i="1" dirty="0" smtClean="0"/>
              <a:t>området.</a:t>
            </a:r>
            <a:br>
              <a:rPr lang="sv-SE" sz="1600" i="1" dirty="0" smtClean="0"/>
            </a:br>
            <a:r>
              <a:rPr lang="sv-SE" sz="1600" i="1" dirty="0" smtClean="0"/>
              <a:t/>
            </a:r>
            <a:br>
              <a:rPr lang="sv-SE" sz="1600" i="1" dirty="0" smtClean="0"/>
            </a:br>
            <a:endParaRPr lang="sv-SE" sz="1600" i="1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4582407" y="3335823"/>
            <a:ext cx="4037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sv-SE" dirty="0" smtClean="0"/>
              <a:t>Jakten bedrivs utifrån upprättad skötselplan…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i="1" dirty="0">
                <a:solidFill>
                  <a:prstClr val="black"/>
                </a:solidFill>
              </a:rPr>
              <a:t>Tilldelningen bör vara differentierad</a:t>
            </a:r>
            <a:r>
              <a:rPr lang="sv-SE" sz="1600" i="1" dirty="0" smtClean="0">
                <a:solidFill>
                  <a:prstClr val="black"/>
                </a:solidFill>
              </a:rPr>
              <a:t>!</a:t>
            </a:r>
            <a:endParaRPr lang="sv-SE" sz="1600" i="1" dirty="0">
              <a:solidFill>
                <a:prstClr val="black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6449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oose 0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8175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3. Skötselplan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551428" y="1010831"/>
            <a:ext cx="403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v-SE" dirty="0" smtClean="0"/>
              <a:t>Älgstammen inom ett skötselområde ska skötas enligt upprättad plan. Den ska innehålla:</a:t>
            </a:r>
            <a:endParaRPr lang="sv-SE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932040" y="193416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i="1" dirty="0">
                <a:solidFill>
                  <a:prstClr val="black"/>
                </a:solidFill>
              </a:rPr>
              <a:t>- Mål för älgstammens utveckling på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kort </a:t>
            </a:r>
            <a:r>
              <a:rPr lang="sv-SE" sz="1600" i="1" dirty="0">
                <a:solidFill>
                  <a:prstClr val="black"/>
                </a:solidFill>
              </a:rPr>
              <a:t>&amp; lång sikt. Detta sker i samråd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mellan </a:t>
            </a:r>
            <a:r>
              <a:rPr lang="sv-SE" sz="1600" i="1" dirty="0">
                <a:solidFill>
                  <a:prstClr val="black"/>
                </a:solidFill>
              </a:rPr>
              <a:t>markägare &amp; </a:t>
            </a:r>
            <a:r>
              <a:rPr lang="sv-SE" sz="1600" i="1" dirty="0" smtClean="0">
                <a:solidFill>
                  <a:prstClr val="black"/>
                </a:solidFill>
              </a:rPr>
              <a:t>jägare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932040" y="2795935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i="1" dirty="0" smtClean="0">
                <a:solidFill>
                  <a:prstClr val="black"/>
                </a:solidFill>
              </a:rPr>
              <a:t>- </a:t>
            </a:r>
            <a:r>
              <a:rPr lang="sv-SE" sz="1600" i="1" dirty="0">
                <a:solidFill>
                  <a:prstClr val="black"/>
                </a:solidFill>
              </a:rPr>
              <a:t>Uppgifter om vilka åtgärder som ska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vidtas </a:t>
            </a:r>
            <a:r>
              <a:rPr lang="sv-SE" sz="1600" i="1" dirty="0">
                <a:solidFill>
                  <a:prstClr val="black"/>
                </a:solidFill>
              </a:rPr>
              <a:t>för att begränsa skador på skog &amp;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gröda </a:t>
            </a:r>
            <a:r>
              <a:rPr lang="sv-SE" sz="1600" i="1" dirty="0">
                <a:solidFill>
                  <a:prstClr val="black"/>
                </a:solidFill>
              </a:rPr>
              <a:t>samt riskerna för trafikolyckor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orsakade </a:t>
            </a:r>
            <a:r>
              <a:rPr lang="sv-SE" sz="1600" i="1" dirty="0">
                <a:solidFill>
                  <a:prstClr val="black"/>
                </a:solidFill>
              </a:rPr>
              <a:t>av </a:t>
            </a:r>
            <a:r>
              <a:rPr lang="sv-SE" sz="1600" i="1" dirty="0" smtClean="0">
                <a:solidFill>
                  <a:prstClr val="black"/>
                </a:solidFill>
              </a:rPr>
              <a:t>älg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942625" y="3934822"/>
            <a:ext cx="3810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i="1" dirty="0">
                <a:solidFill>
                  <a:prstClr val="black"/>
                </a:solidFill>
              </a:rPr>
              <a:t>- Uppgifter om betessituationen i </a:t>
            </a:r>
            <a:r>
              <a:rPr lang="sv-SE" sz="1600" i="1" dirty="0" smtClean="0">
                <a:solidFill>
                  <a:prstClr val="black"/>
                </a:solidFill>
              </a:rPr>
              <a:t>området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942625" y="4365104"/>
            <a:ext cx="381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600" i="1" dirty="0">
                <a:solidFill>
                  <a:prstClr val="black"/>
                </a:solidFill>
              </a:rPr>
              <a:t>- Uppgifter om älgstammens storlek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(</a:t>
            </a:r>
            <a:r>
              <a:rPr lang="sv-SE" sz="1600" i="1" dirty="0">
                <a:solidFill>
                  <a:prstClr val="black"/>
                </a:solidFill>
              </a:rPr>
              <a:t>vinterstam) samt hur stor den årliga </a:t>
            </a:r>
            <a:r>
              <a:rPr lang="sv-SE" sz="1600" i="1" dirty="0" smtClean="0">
                <a:solidFill>
                  <a:prstClr val="black"/>
                </a:solidFill>
              </a:rPr>
              <a:t/>
            </a:r>
            <a:br>
              <a:rPr lang="sv-SE" sz="1600" i="1" dirty="0" smtClean="0">
                <a:solidFill>
                  <a:prstClr val="black"/>
                </a:solidFill>
              </a:rPr>
            </a:br>
            <a:r>
              <a:rPr lang="sv-SE" sz="1600" i="1" dirty="0" smtClean="0">
                <a:solidFill>
                  <a:prstClr val="black"/>
                </a:solidFill>
              </a:rPr>
              <a:t>  avskjutningen </a:t>
            </a:r>
            <a:r>
              <a:rPr lang="sv-SE" sz="1600" i="1" dirty="0">
                <a:solidFill>
                  <a:prstClr val="black"/>
                </a:solidFill>
              </a:rPr>
              <a:t>kommer att </a:t>
            </a:r>
            <a:r>
              <a:rPr lang="sv-SE" sz="1600" i="1" dirty="0" smtClean="0">
                <a:solidFill>
                  <a:prstClr val="black"/>
                </a:solidFill>
              </a:rPr>
              <a:t>vara</a:t>
            </a:r>
            <a:endParaRPr lang="sv-SE" sz="1600" i="1" dirty="0">
              <a:solidFill>
                <a:prstClr val="black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572000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sv-SE" dirty="0">
                <a:solidFill>
                  <a:prstClr val="black"/>
                </a:solidFill>
              </a:rPr>
              <a:t>Skötselplanen är 3-årig &amp; kan årligen revideras om så krävs</a:t>
            </a:r>
          </a:p>
        </p:txBody>
      </p:sp>
    </p:spTree>
    <p:extLst>
      <p:ext uri="{BB962C8B-B14F-4D97-AF65-F5344CB8AC3E}">
        <p14:creationId xmlns:p14="http://schemas.microsoft.com/office/powerpoint/2010/main" val="27348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oose 0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4. Ansökningsförfarande</a:t>
            </a:r>
            <a:endParaRPr lang="sv-SE" sz="2400" dirty="0"/>
          </a:p>
        </p:txBody>
      </p:sp>
      <p:pic>
        <p:nvPicPr>
          <p:cNvPr id="10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582407" y="1196752"/>
            <a:ext cx="4037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prstClr val="black"/>
                </a:solidFill>
              </a:rPr>
              <a:t>(Tillsätta </a:t>
            </a:r>
            <a:r>
              <a:rPr lang="sv-SE" sz="1600" dirty="0" err="1">
                <a:solidFill>
                  <a:prstClr val="black"/>
                </a:solidFill>
              </a:rPr>
              <a:t>interimstyrelse</a:t>
            </a:r>
            <a:r>
              <a:rPr lang="sv-SE" sz="1600" dirty="0">
                <a:solidFill>
                  <a:prstClr val="black"/>
                </a:solidFill>
              </a:rPr>
              <a:t>)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Ansökan </a:t>
            </a:r>
            <a:r>
              <a:rPr lang="sv-SE" dirty="0" smtClean="0"/>
              <a:t>skickas in till Länsstyrelsen &amp; ska innehålla följande:</a:t>
            </a:r>
          </a:p>
          <a:p>
            <a:endParaRPr lang="sv-SE" sz="16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sv-SE" sz="1600" dirty="0" smtClean="0"/>
              <a:t>Avtal om samgående i </a:t>
            </a:r>
            <a:r>
              <a:rPr lang="sv-SE" sz="1600" dirty="0" err="1" smtClean="0"/>
              <a:t>älgskötselområde</a:t>
            </a:r>
            <a:endParaRPr lang="sv-SE" sz="1600" dirty="0" smtClean="0"/>
          </a:p>
          <a:p>
            <a:r>
              <a:rPr lang="sv-SE" sz="1600" dirty="0" smtClean="0"/>
              <a:t>      </a:t>
            </a:r>
            <a:br>
              <a:rPr lang="sv-SE" sz="1600" dirty="0" smtClean="0"/>
            </a:br>
            <a:r>
              <a:rPr lang="sv-SE" sz="1600" dirty="0" smtClean="0"/>
              <a:t>      </a:t>
            </a:r>
            <a:r>
              <a:rPr lang="sv-SE" sz="1600" i="1" u="sng" dirty="0" smtClean="0"/>
              <a:t>VIKTIGT! </a:t>
            </a:r>
            <a:r>
              <a:rPr lang="sv-SE" sz="1600" i="1" dirty="0"/>
              <a:t> </a:t>
            </a:r>
            <a:r>
              <a:rPr lang="sv-SE" sz="1600" i="1" dirty="0" smtClean="0"/>
              <a:t>Avtalet ska vara undertecknat av </a:t>
            </a:r>
            <a:br>
              <a:rPr lang="sv-SE" sz="1600" i="1" dirty="0" smtClean="0"/>
            </a:br>
            <a:r>
              <a:rPr lang="sv-SE" sz="1600" i="1" dirty="0" smtClean="0"/>
              <a:t>      alla </a:t>
            </a:r>
            <a:r>
              <a:rPr lang="sv-SE" sz="1600" i="1" dirty="0" smtClean="0"/>
              <a:t>markägare med </a:t>
            </a:r>
            <a:r>
              <a:rPr lang="sv-SE" sz="1600" i="1" dirty="0" smtClean="0"/>
              <a:t/>
            </a:r>
            <a:br>
              <a:rPr lang="sv-SE" sz="1600" i="1" dirty="0" smtClean="0"/>
            </a:br>
            <a:r>
              <a:rPr lang="sv-SE" sz="1600" i="1" dirty="0" smtClean="0"/>
              <a:t>      tillhörande fastighetsförteckning i det </a:t>
            </a:r>
            <a:br>
              <a:rPr lang="sv-SE" sz="1600" i="1" dirty="0" smtClean="0"/>
            </a:br>
            <a:r>
              <a:rPr lang="sv-SE" sz="1600" i="1" dirty="0" smtClean="0"/>
              <a:t>      blivande </a:t>
            </a:r>
            <a:r>
              <a:rPr lang="sv-SE" sz="1600" i="1" dirty="0" err="1" smtClean="0"/>
              <a:t>älgskötselområdet</a:t>
            </a:r>
            <a:endParaRPr lang="sv-SE" sz="1600" i="1" u="sng" dirty="0" smtClean="0"/>
          </a:p>
          <a:p>
            <a:endParaRPr lang="sv-SE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sv-SE" sz="1600" dirty="0" smtClean="0"/>
              <a:t>Bestämmelser för </a:t>
            </a:r>
            <a:r>
              <a:rPr lang="sv-SE" sz="1600" dirty="0" err="1" smtClean="0"/>
              <a:t>älgskötselområdet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sv-SE" sz="1600" dirty="0" smtClean="0"/>
              <a:t>Skötselplan för området de kommande tre åren</a:t>
            </a:r>
            <a:endParaRPr lang="sv-SE" sz="1600" dirty="0"/>
          </a:p>
        </p:txBody>
      </p:sp>
      <p:sp>
        <p:nvSpPr>
          <p:cNvPr id="2" name="textruta 1"/>
          <p:cNvSpPr txBox="1"/>
          <p:nvPr/>
        </p:nvSpPr>
        <p:spPr>
          <a:xfrm>
            <a:off x="4650967" y="5670540"/>
            <a:ext cx="351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Registreringsavgift: </a:t>
            </a:r>
            <a:r>
              <a:rPr lang="sv-SE" u="sng" dirty="0" smtClean="0"/>
              <a:t>750 kronor</a:t>
            </a:r>
            <a:endParaRPr lang="sv-SE" u="sng" dirty="0"/>
          </a:p>
        </p:txBody>
      </p:sp>
    </p:spTree>
    <p:extLst>
      <p:ext uri="{BB962C8B-B14F-4D97-AF65-F5344CB8AC3E}">
        <p14:creationId xmlns:p14="http://schemas.microsoft.com/office/powerpoint/2010/main" val="33140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se 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5</a:t>
            </a:r>
            <a:r>
              <a:rPr lang="sv-SE" sz="2400" dirty="0" smtClean="0"/>
              <a:t>. Organisation &amp; bestämmelser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936760" y="1164719"/>
            <a:ext cx="38060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1:a </a:t>
            </a:r>
            <a:r>
              <a:rPr lang="sv-SE" u="sng" dirty="0" err="1" smtClean="0"/>
              <a:t>älgmötet</a:t>
            </a:r>
            <a:r>
              <a:rPr lang="sv-SE" u="sng" dirty="0" smtClean="0"/>
              <a:t>: 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Besluta om skötselområdets </a:t>
            </a:r>
            <a:r>
              <a:rPr lang="sv-SE" sz="1600" dirty="0" smtClean="0"/>
              <a:t>namn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Fastslå </a:t>
            </a:r>
            <a:r>
              <a:rPr lang="sv-SE" sz="1600" dirty="0" smtClean="0"/>
              <a:t>antalet ledamöter &amp; suppleanter i styrelsen för </a:t>
            </a:r>
            <a:r>
              <a:rPr lang="sv-SE" sz="1600" dirty="0" err="1" smtClean="0"/>
              <a:t>äso:t</a:t>
            </a:r>
            <a:r>
              <a:rPr lang="sv-SE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Besluta </a:t>
            </a:r>
            <a:r>
              <a:rPr lang="sv-SE" sz="1600" dirty="0" smtClean="0"/>
              <a:t>om tidpunkt för årligt </a:t>
            </a:r>
            <a:r>
              <a:rPr lang="sv-SE" sz="1600" dirty="0" err="1" smtClean="0"/>
              <a:t>älgmöte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Alla ingående markägare har rätt att närvara vid </a:t>
            </a:r>
            <a:r>
              <a:rPr lang="sv-SE" sz="1600" dirty="0" err="1" smtClean="0"/>
              <a:t>älgmöte</a:t>
            </a:r>
            <a:r>
              <a:rPr lang="sv-SE" sz="1600" dirty="0"/>
              <a:t> </a:t>
            </a:r>
            <a:r>
              <a:rPr lang="sv-SE" sz="1600" dirty="0" smtClean="0"/>
              <a:t>– yttranderätt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Till</a:t>
            </a:r>
            <a:r>
              <a:rPr lang="sv-SE" sz="1600" dirty="0" smtClean="0"/>
              <a:t> </a:t>
            </a:r>
            <a:r>
              <a:rPr lang="sv-SE" sz="1600" dirty="0" err="1" smtClean="0"/>
              <a:t>älgmötet</a:t>
            </a:r>
            <a:r>
              <a:rPr lang="sv-SE" sz="1600" dirty="0" smtClean="0"/>
              <a:t> </a:t>
            </a:r>
            <a:r>
              <a:rPr lang="sv-SE" sz="1600" dirty="0" smtClean="0"/>
              <a:t>ska finnas fastställd dagordning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Fastställa styrelsens åtaganden samt föreskrifter för älgjakten &amp; jaktlagens åtaganden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Fastställa vad som gäller vid utträde, anslutning samt uteslutning ur </a:t>
            </a:r>
            <a:r>
              <a:rPr lang="sv-SE" sz="1600" dirty="0" err="1" smtClean="0"/>
              <a:t>älgskötselområde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Fastställa ev. avgifter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Fastställa </a:t>
            </a:r>
            <a:r>
              <a:rPr lang="sv-SE" sz="1600" dirty="0" err="1" smtClean="0"/>
              <a:t>älgskötselplan</a:t>
            </a:r>
            <a:endParaRPr lang="sv-SE" sz="1600" dirty="0"/>
          </a:p>
        </p:txBody>
      </p:sp>
      <p:pic>
        <p:nvPicPr>
          <p:cNvPr id="10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36415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se 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6. </a:t>
            </a:r>
            <a:r>
              <a:rPr lang="sv-SE" sz="2400" dirty="0" smtClean="0"/>
              <a:t>Organisation &amp; bestämmelser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936760" y="1164719"/>
            <a:ext cx="38060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Årsmöte: </a:t>
            </a:r>
            <a:br>
              <a:rPr lang="sv-SE" u="sng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i="1" dirty="0"/>
              <a:t>Utöver de vanliga punkterna på ett årsmöte såsom val av ordf., </a:t>
            </a:r>
            <a:r>
              <a:rPr lang="sv-SE" sz="1600" i="1" dirty="0" smtClean="0"/>
              <a:t>verksamhets- &amp; revisionsberättelse mm, ska följande diskuteras &amp; beslutas om:</a:t>
            </a:r>
            <a:endParaRPr lang="sv-SE" sz="1600" i="1" dirty="0"/>
          </a:p>
          <a:p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Anmälan om förändringar av </a:t>
            </a:r>
            <a:r>
              <a:rPr lang="sv-SE" sz="1600" dirty="0" err="1" smtClean="0"/>
              <a:t>äso:ts</a:t>
            </a:r>
            <a:r>
              <a:rPr lang="sv-SE" sz="1600" dirty="0" smtClean="0"/>
              <a:t> omfattning</a:t>
            </a: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Anslutning av nya fastigheter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Älgskötselplan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Avskjutningsrekommendationer samt fastställelse av reservkvot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Regler för älgjakten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Praktiskt arbete (ev. </a:t>
            </a:r>
            <a:r>
              <a:rPr lang="sv-SE" sz="1600" dirty="0" err="1" smtClean="0"/>
              <a:t>spillningsinv</a:t>
            </a:r>
            <a:r>
              <a:rPr lang="sv-SE" sz="1600" dirty="0" smtClean="0"/>
              <a:t>. Eller skadeförebyggande åtgärder)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Beslut om avgifter </a:t>
            </a:r>
            <a:endParaRPr lang="sv-SE" sz="1600" dirty="0"/>
          </a:p>
        </p:txBody>
      </p:sp>
      <p:pic>
        <p:nvPicPr>
          <p:cNvPr id="10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11024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se 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6</a:t>
            </a:r>
            <a:r>
              <a:rPr lang="sv-SE" sz="2400" dirty="0" smtClean="0"/>
              <a:t>. </a:t>
            </a:r>
            <a:r>
              <a:rPr lang="sv-SE" sz="2400" dirty="0" smtClean="0"/>
              <a:t>Organisation &amp; bestämmelser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936760" y="1164719"/>
            <a:ext cx="3955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Styrelsens åtaganden: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Hålla förteckning över ingående marker aktuell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Begära ny registrering ifall </a:t>
            </a:r>
            <a:r>
              <a:rPr lang="sv-SE" sz="1600" dirty="0" err="1" smtClean="0"/>
              <a:t>äso:ts</a:t>
            </a:r>
            <a:r>
              <a:rPr lang="sv-SE" sz="1600" dirty="0" smtClean="0"/>
              <a:t> omfattning ändras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Delge jaktledarna kopia på registreringsbeslut samt rekommendation om </a:t>
            </a:r>
            <a:r>
              <a:rPr lang="sv-SE" sz="1600" dirty="0" err="1" smtClean="0"/>
              <a:t>tilldeln</a:t>
            </a:r>
            <a:r>
              <a:rPr lang="sv-SE" sz="1600" dirty="0" smtClean="0"/>
              <a:t>.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Följa älgstammens utveckling &amp; ta fram förslag till avskjutning, regler för jakten, skadeförebyggande åtgärder samt ev. avgifter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Sammankallande till </a:t>
            </a:r>
            <a:r>
              <a:rPr lang="sv-SE" sz="1600" dirty="0" err="1" smtClean="0"/>
              <a:t>älgmöten</a:t>
            </a:r>
            <a:r>
              <a:rPr lang="sv-SE" sz="1600" dirty="0" smtClean="0"/>
              <a:t> &amp; årsmöte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Sköta rapportering om jaktresultat till Länsstyrelsen samt betala in fällavgifter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endParaRPr lang="sv-SE" sz="1600" dirty="0" smtClean="0"/>
          </a:p>
        </p:txBody>
      </p:sp>
      <p:pic>
        <p:nvPicPr>
          <p:cNvPr id="10" name="Picture 5" descr="R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26214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se 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4572000" y="508030"/>
            <a:ext cx="417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7</a:t>
            </a:r>
            <a:r>
              <a:rPr lang="sv-SE" sz="2400" dirty="0" smtClean="0"/>
              <a:t>. </a:t>
            </a:r>
            <a:r>
              <a:rPr lang="sv-SE" sz="2400" dirty="0" smtClean="0"/>
              <a:t>Organisation &amp; bestämmelser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4936760" y="1164719"/>
            <a:ext cx="3955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jaktledare ska utses inom varje </a:t>
            </a:r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jaktlag!</a:t>
            </a:r>
            <a:endParaRPr lang="sv-S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1600" dirty="0"/>
          </a:p>
          <a:p>
            <a:r>
              <a:rPr lang="sv-SE" u="sng" dirty="0" smtClean="0"/>
              <a:t>Jaktledarnas åtaganden: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Att senast 31 december meddela styrelsen om ev. utträde ur </a:t>
            </a:r>
            <a:r>
              <a:rPr lang="sv-SE" sz="1600" dirty="0" err="1" smtClean="0"/>
              <a:t>äso:t</a:t>
            </a:r>
            <a:r>
              <a:rPr lang="sv-SE" sz="1600" dirty="0" smtClean="0"/>
              <a:t> eller förändringar vad gäller markinnehav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Att senast 5 dagar efter avslutad jakttid rapportera in jaktresultatet samt betala in avgifter för de fällda älgarna till styrelsen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1600" dirty="0" smtClean="0"/>
              <a:t>Att rapportera in </a:t>
            </a:r>
            <a:r>
              <a:rPr lang="sv-SE" sz="1600" dirty="0" err="1" smtClean="0"/>
              <a:t>älgobs</a:t>
            </a:r>
            <a:r>
              <a:rPr lang="sv-SE" sz="1600" dirty="0" smtClean="0"/>
              <a:t> inom den tidsram som är avtalad till antingen Jägarförbundet eller via </a:t>
            </a:r>
            <a:r>
              <a:rPr lang="sv-SE" sz="1600" dirty="0" smtClean="0">
                <a:hlinkClick r:id="rId3"/>
              </a:rPr>
              <a:t>www.viltdata.se</a:t>
            </a:r>
            <a:endParaRPr lang="sv-SE" sz="1600" dirty="0" smtClean="0"/>
          </a:p>
          <a:p>
            <a:pPr marL="342900" indent="-342900">
              <a:buFont typeface="+mj-lt"/>
              <a:buAutoNum type="arabicPeriod"/>
            </a:pPr>
            <a:endParaRPr lang="sv-SE" sz="1600" dirty="0" smtClean="0"/>
          </a:p>
        </p:txBody>
      </p:sp>
      <p:pic>
        <p:nvPicPr>
          <p:cNvPr id="10" name="Picture 5" descr="R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91440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6638925"/>
            <a:ext cx="11604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</a:rPr>
              <a:t>Foto: Magnus Nyman</a:t>
            </a:r>
          </a:p>
        </p:txBody>
      </p:sp>
    </p:spTree>
    <p:extLst>
      <p:ext uri="{BB962C8B-B14F-4D97-AF65-F5344CB8AC3E}">
        <p14:creationId xmlns:p14="http://schemas.microsoft.com/office/powerpoint/2010/main" val="21533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186</Words>
  <Application>Microsoft Office PowerPoint</Application>
  <PresentationFormat>Bildspel på skärmen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Jägareförbundet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Jessica Larsson</dc:creator>
  <cp:lastModifiedBy>Jessica Larsson</cp:lastModifiedBy>
  <cp:revision>13</cp:revision>
  <dcterms:created xsi:type="dcterms:W3CDTF">2011-05-10T11:05:22Z</dcterms:created>
  <dcterms:modified xsi:type="dcterms:W3CDTF">2011-05-17T15:04:36Z</dcterms:modified>
</cp:coreProperties>
</file>